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81" r:id="rId7"/>
    <p:sldId id="260" r:id="rId8"/>
    <p:sldId id="267" r:id="rId9"/>
    <p:sldId id="268" r:id="rId10"/>
    <p:sldId id="269" r:id="rId11"/>
    <p:sldId id="279" r:id="rId12"/>
    <p:sldId id="280" r:id="rId13"/>
    <p:sldId id="278" r:id="rId14"/>
    <p:sldId id="277" r:id="rId15"/>
    <p:sldId id="263" r:id="rId16"/>
    <p:sldId id="275" r:id="rId17"/>
    <p:sldId id="276" r:id="rId18"/>
    <p:sldId id="266" r:id="rId19"/>
    <p:sldId id="265" r:id="rId20"/>
    <p:sldId id="264" r:id="rId21"/>
    <p:sldId id="270" r:id="rId22"/>
    <p:sldId id="271" r:id="rId23"/>
    <p:sldId id="272" r:id="rId24"/>
    <p:sldId id="273" r:id="rId25"/>
    <p:sldId id="286" r:id="rId26"/>
    <p:sldId id="283" r:id="rId27"/>
    <p:sldId id="284" r:id="rId28"/>
    <p:sldId id="285" r:id="rId29"/>
  </p:sldIdLst>
  <p:sldSz cx="12192000" cy="6858000"/>
  <p:notesSz cx="7023100" cy="9309100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70" autoAdjust="0"/>
    <p:restoredTop sz="94660"/>
  </p:normalViewPr>
  <p:slideViewPr>
    <p:cSldViewPr snapToGrid="0">
      <p:cViewPr varScale="1">
        <p:scale>
          <a:sx n="99" d="100"/>
          <a:sy n="99" d="100"/>
        </p:scale>
        <p:origin x="9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736146-8649-ACFD-4FC9-C9D15F4FDA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3CDB363-D9DF-16FD-4902-A057EBCE78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A222EA-26C6-2118-3C05-1785E6E9A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3C10-B011-4BDD-8D91-0949F08231CB}" type="datetimeFigureOut">
              <a:rPr lang="es-NI" smtClean="0"/>
              <a:t>31/7/2026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131EBB-36EC-D5DC-EDAE-C6AB51C41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02E1C0-C3E8-024E-3E61-38593A418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E5B8-4200-4DD2-88E1-C140151363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825645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071E62-7AD8-CF9D-C682-519B4D894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267804-8697-7D62-B8CC-463A816FEE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44DB57-126C-8FA6-31B9-C8EAF0E36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3C10-B011-4BDD-8D91-0949F08231CB}" type="datetimeFigureOut">
              <a:rPr lang="es-NI" smtClean="0"/>
              <a:t>31/7/2026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FBA78E-1C64-BCE0-EBF2-B800077E5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95D9FB-89C8-3D20-B0A9-D3956CF50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E5B8-4200-4DD2-88E1-C140151363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96138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5E971DC-3191-D309-ABB5-2814C1433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484AF14-476A-ADD9-8B6B-AC69DB9E11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6A3117-FAF8-7ABE-4E48-56F945B56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3C10-B011-4BDD-8D91-0949F08231CB}" type="datetimeFigureOut">
              <a:rPr lang="es-NI" smtClean="0"/>
              <a:t>31/7/2026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C1219F-9DAF-56B8-0915-6CABFB4D2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DE60F1-0EEE-15ED-FDEC-65F8D8E71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E5B8-4200-4DD2-88E1-C140151363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452860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681EC5-5606-2386-153C-A26C88C2D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63B390-ED18-7372-16B6-ABEEED9D2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0F8F8E-E5D6-BDF6-E5AF-39EEB5F1F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3C10-B011-4BDD-8D91-0949F08231CB}" type="datetimeFigureOut">
              <a:rPr lang="es-NI" smtClean="0"/>
              <a:t>31/7/2026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B91302-1AB2-3740-72A7-9239A8AEB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5C9133-3D54-ECB5-8600-480BC3070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E5B8-4200-4DD2-88E1-C140151363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765032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6CB010-7287-5A5B-7CFB-B6A836CF2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031A8-CA51-619B-696D-52EDA67548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6C37AE-F956-6B8D-0A57-6E4CACE06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3C10-B011-4BDD-8D91-0949F08231CB}" type="datetimeFigureOut">
              <a:rPr lang="es-NI" smtClean="0"/>
              <a:t>31/7/2026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D45177-04A5-5DC6-0837-A37DCF834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21F07D-5C5D-D99E-41F9-507B2502D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E5B8-4200-4DD2-88E1-C140151363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656653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D13F69-C0E6-3E9A-F26B-5217E407A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BC1F89-6F6D-1DC2-4084-3C4041A4B4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1A9114-050F-4BBD-C241-C0F884324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9E6161-3462-2810-5180-853148C18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3C10-B011-4BDD-8D91-0949F08231CB}" type="datetimeFigureOut">
              <a:rPr lang="es-NI" smtClean="0"/>
              <a:t>31/7/2026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1024AD-7F88-6AC9-C9D2-A4A613C00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D118AC-EB17-49E2-84B8-41686E4A5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E5B8-4200-4DD2-88E1-C140151363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87844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A1FA6-482F-4D0A-3093-4CA4277FE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CF91AF-612D-97C9-5379-747864FA2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3A434A4-EFE5-60BC-9B8E-3DE323E23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D9C5309-0627-8000-5813-4485979A0A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AB3812B-8A6C-EF21-F01A-C4D9B98FB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77F3A97-B839-D8A9-28BF-8D5DBA88A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3C10-B011-4BDD-8D91-0949F08231CB}" type="datetimeFigureOut">
              <a:rPr lang="es-NI" smtClean="0"/>
              <a:t>31/7/2026</a:t>
            </a:fld>
            <a:endParaRPr lang="es-NI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2482785-5AE5-6B7A-AF50-FC64C4F09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8FC866F-CDA5-C8B1-2CFB-10B9CEAC0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E5B8-4200-4DD2-88E1-C140151363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955538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950FFC-406B-2372-99A8-7D32E26DB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51555D7-A417-BA50-1D03-3081DE772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3C10-B011-4BDD-8D91-0949F08231CB}" type="datetimeFigureOut">
              <a:rPr lang="es-NI" smtClean="0"/>
              <a:t>31/7/2026</a:t>
            </a:fld>
            <a:endParaRPr lang="es-NI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A9C1CF8-D580-6CC4-6E2C-57035E29A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1CD67BD-69C0-07FB-04CA-4EA14D99C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E5B8-4200-4DD2-88E1-C140151363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27171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16A0B68-0E5E-47ED-7AC0-3419565B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3C10-B011-4BDD-8D91-0949F08231CB}" type="datetimeFigureOut">
              <a:rPr lang="es-NI" smtClean="0"/>
              <a:t>31/7/2026</a:t>
            </a:fld>
            <a:endParaRPr lang="es-NI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448E136-9905-8726-1999-CEF1C2C89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00B6A8F-08DD-A521-BCAD-7F6E0046B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E5B8-4200-4DD2-88E1-C140151363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21074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DC3BBD-8FAC-CBAD-81C2-9C112E722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AB9C74-B8F9-1DBA-F5BD-A38EC2476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6A531E-DB7F-ADA2-CFC1-701F309B3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4808E5-07F1-2394-2D48-A1DB4BE71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3C10-B011-4BDD-8D91-0949F08231CB}" type="datetimeFigureOut">
              <a:rPr lang="es-NI" smtClean="0"/>
              <a:t>31/7/2026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7A661D-0880-40C1-7CD8-2CCF33255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57271C-4C0F-13AB-95A5-16A09EB98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E5B8-4200-4DD2-88E1-C140151363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089145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35ACE2-5811-68AC-E955-1B60D3642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3359B53-18BF-5FB4-8DA1-BCEC4E1858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0216A7-D2E9-7C9B-D0E6-43FA7BC2E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E9CA4B2-848E-190F-0A0C-880F862F0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3C10-B011-4BDD-8D91-0949F08231CB}" type="datetimeFigureOut">
              <a:rPr lang="es-NI" smtClean="0"/>
              <a:t>31/7/2026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EBD65B-CD0D-01D9-A635-CB794EDA1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C4E1BD8-22F6-D6BC-5CA9-1B3952EC6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E5B8-4200-4DD2-88E1-C140151363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5417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AADB320-D9A0-46E9-49AF-D653546DA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81ED666-43E4-163C-1CD7-1584159EE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2BE4F7-B308-A8F0-05CD-FB6EBBDA97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A43C10-B011-4BDD-8D91-0949F08231CB}" type="datetimeFigureOut">
              <a:rPr lang="es-NI" smtClean="0"/>
              <a:t>31/7/2026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A677F7-3479-A82B-18FF-3B60C4DB2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8A8BE2-6928-4259-143E-E7DD086BE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4FE5B8-4200-4DD2-88E1-C1401513635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614277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E72947B-CA4C-8A55-41C9-772D4F7C0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55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FD93C24-7179-7A4F-526B-DD75AD166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51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436D1CB-ED65-3CFF-0D67-A05191495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149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F8C028E-9B0A-3536-BE40-D0DEB7901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23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8D9E957-6F2B-711D-0B48-F4120DDD3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262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387615B-7518-7338-141F-150DEA535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94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D8F81E2-F16A-2531-7A10-2B42A8E0E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36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E622D61-2E2C-346C-8D2F-69FE87473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58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6270ED0-6F9C-AA7F-36E3-2643259D1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50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012A94A-EBFC-B601-A7B6-CDB76BB7D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928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DDBAE888-4003-8346-D311-8F6FA7292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03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35E9FB-1048-124B-73A9-C415EDDCD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NI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E1555A2-8906-F723-A9EE-06E613CFBD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9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021CA54-AB92-659B-FC23-C25D90A15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529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CAD0949-A75C-8539-754F-574EA65DE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79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3623CB4-652D-3BC5-C500-8EDB18B37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412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3FE42FB-C307-EC6C-D5DE-EEE6D7CA3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06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9D0FBBF-4190-C08C-3DAF-67654DF80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27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E7277EB-4945-45AD-6C24-503D049F2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82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EA796-86C4-0CBA-FFAC-68E9FB810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CFFAE3A-E269-CB6E-03F6-2C472E55D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12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C16E47-3213-4B42-498F-0FE685FE7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8270831-D724-63DD-12C1-18AB4A0BC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4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5C882E-AE9E-1D82-D093-E521097E2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4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0265B7-5FE0-1E3B-65D2-E25B44199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NI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1B16233-325C-FDB8-94C2-904DD6D2FD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93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615EA1-A567-55DE-43A1-B7E149DF6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NI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FEC699A-1534-FFCA-A773-7BB5D66D35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71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BACB1D-9A23-91CE-ECAB-11E99E12D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NI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E75A9FD-96A7-37D2-E034-0C5A9032F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108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00D296A-384A-19E7-E6F6-DAF2B95855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354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FDD45-858C-D9F2-F206-B4145E009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NI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ECD60B2-52B3-EE8B-75D9-8AC8076A67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18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F86B4DE-05AE-4826-F051-F56FC6467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17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D3C0425-D1D9-563D-4FC1-0A4264910D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911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0</Words>
  <Application>Microsoft Office PowerPoint</Application>
  <PresentationFormat>Panorámica</PresentationFormat>
  <Paragraphs>0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Mario Alberto Medrano Castillo</dc:creator>
  <cp:lastModifiedBy>Mario Alberto Medrano Castillo</cp:lastModifiedBy>
  <cp:revision>4</cp:revision>
  <cp:lastPrinted>2026-07-31T14:54:03Z</cp:lastPrinted>
  <dcterms:created xsi:type="dcterms:W3CDTF">2026-07-30T22:49:07Z</dcterms:created>
  <dcterms:modified xsi:type="dcterms:W3CDTF">2026-07-31T14:55:20Z</dcterms:modified>
</cp:coreProperties>
</file>